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597"/>
    <p:restoredTop sz="94675"/>
  </p:normalViewPr>
  <p:slideViewPr>
    <p:cSldViewPr snapToGrid="0">
      <p:cViewPr varScale="1">
        <p:scale>
          <a:sx n="69" d="100"/>
          <a:sy n="69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9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9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3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997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5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68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1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59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5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1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5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1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0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30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1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F4FF-E3B5-A143-8B4A-35B6C3165FE6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DF36E-AE89-7D45-ACC5-BD7E1FD94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15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0D9B597-44FE-4382-844F-37B189AA3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8C3EE31-9653-4721-B82E-FB6A877A1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AC74F2D-D4CC-4BFA-BC8B-9DCE79BD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40D72125-F870-463E-A1C1-5D42190E3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02BB89C7-4DEB-49B7-BCB7-71CCDBB37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FC9AE52B-C3ED-48D8-862C-DB14895EC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3575BC1-F7AC-438F-A6DE-A4F297404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74CCB4D9-0D95-42AC-B746-09DD52348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BAAE969C-BA8C-4A84-BFC9-317B30946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42849723-C42E-4087-A6C4-0118819E9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782A2A90-FA26-459B-9C53-B283B92A6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175F8F84-D60D-4570-A16B-2FB74A2EE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2FED68D0-AC99-40D9-A8C6-80AF3207D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09A9EC56-1AC6-46EC-986E-C94FB2343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8EFE827B-D69B-41C1-B2CB-7F64D5FB6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C38C76CF-9423-4DAA-B918-3F7AC3E29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4F2C43C-94ED-49D5-89A1-67DA0427F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D72C9AF9-63FC-420F-8EE0-59492AAA4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32830749-7C31-4CC8-AE7C-2934CFA80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98EC3330-0250-4E04-BC37-D462DD68E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D4621A4A-4016-4624-91EF-EC5D754A4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05BA79A1-323C-4067-82AB-9CDC100A5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B1FE360C-3944-49AA-946F-4AF4E36A0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C9D1815F-0615-43D2-80E7-05F63788F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8E4EDE05-2358-418A-90B3-53B65B2F8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971BD567-9274-4164-9595-9A0C2F97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5DE0F000-DAFC-4221-8BA4-9FBD4191E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4B572F03-1B5A-459B-820A-5870F97F2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5763FE40-F16B-4A16-B810-78CB85CD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A67BAC47-EDFC-452A-AA0E-A79FB933C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E29BE8B4-FB49-49C6-B852-B4DA7241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239C74B5-224C-4910-B159-8EC0EB4CF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8773546-FCAD-4678-94A0-96551DF40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5328F6EF-3A99-49BC-A191-201EB310C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C13CE4CF-8CFE-4FA9-A162-8DDBE395D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C70C67BC-DEDA-404B-8B4C-CD6464ABD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F20AEEE0-DD26-4416-9191-C0325CE4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83F7D38C-85A7-4268-B620-BA2470616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8706F359-01F8-4FD2-92DE-83589361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CAE1294-6FFE-4139-9740-6C5FEB6FC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ED1E37D4-8621-42B7-9CFD-DFEFF5440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12BF8DF1-CFCC-4E69-9382-AF93AE896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4539B6C3-C684-44B5-BA12-44A008065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6559161D-B0C4-4946-81A2-70FA736F2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FECC7763-10A6-4D3E-AE8A-FAB36343A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AC63922A-A837-4BCD-81E7-851DF9878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7B1EB967-DAE5-4B60-B2CD-2BD9A80B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772DD816-312C-46DC-95B3-EF63B1DA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A4E47C07-A822-4176-BFB2-4A213E055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38C68823-AA26-403D-BEB7-151C97778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1F1217E9-6866-485A-98E5-459525CAF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4E074791-E288-4B51-A989-F30F8F40A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EE53479-033A-4997-B6C0-93666F83C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8626A850-100B-46B6-A232-7463B865E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CA31CF06-64E1-4C00-882F-DBA77401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47F64B8D-529D-4BFA-A3DF-86E0048AC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0" name="Picture 2">
            <a:extLst>
              <a:ext uri="{FF2B5EF4-FFF2-40B4-BE49-F238E27FC236}">
                <a16:creationId xmlns:a16="http://schemas.microsoft.com/office/drawing/2014/main" id="{4AD7CCAE-23DD-43CB-AAE6-77536DABC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6C8B4-602C-2345-ED0C-26396D51F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8643" y="1113282"/>
            <a:ext cx="6139431" cy="23966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 Protein Intake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B7C2C-8397-3EF0-8DEE-403756A32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8785" y="3602038"/>
            <a:ext cx="6175347" cy="2052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An app by Eddie Diaz</a:t>
            </a:r>
          </a:p>
        </p:txBody>
      </p:sp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487719ED-1FF5-4BE5-BB4B-ABA2A666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CBBC682D-F103-02CC-2B85-BDE465EA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04" y="1136606"/>
            <a:ext cx="2322977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6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EB89-1E95-FEF1-F214-DBFBE91C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measure protein intake?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383E-E59F-22F6-7CEB-C1635FDA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Muscle growth</a:t>
            </a:r>
          </a:p>
          <a:p>
            <a:r>
              <a:rPr lang="en-US" dirty="0"/>
              <a:t>Muscle repair</a:t>
            </a:r>
          </a:p>
          <a:p>
            <a:r>
              <a:rPr lang="en-US" dirty="0"/>
              <a:t>Better aging</a:t>
            </a:r>
          </a:p>
          <a:p>
            <a:r>
              <a:rPr lang="en-US" dirty="0"/>
              <a:t>Disease Recovery and Convalescence</a:t>
            </a:r>
          </a:p>
          <a:p>
            <a:r>
              <a:rPr lang="en-US" dirty="0"/>
              <a:t>Athletic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BBC6B-FC35-FE8C-3FC4-5069E95E73AD}"/>
              </a:ext>
            </a:extLst>
          </p:cNvPr>
          <p:cNvSpPr txBox="1"/>
          <p:nvPr/>
        </p:nvSpPr>
        <p:spPr>
          <a:xfrm>
            <a:off x="6094411" y="1098603"/>
            <a:ext cx="60548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/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814F2-D63E-14DA-790A-502254339077}"/>
              </a:ext>
            </a:extLst>
          </p:cNvPr>
          <p:cNvSpPr/>
          <p:nvPr/>
        </p:nvSpPr>
        <p:spPr>
          <a:xfrm>
            <a:off x="7575410" y="2704576"/>
            <a:ext cx="444576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Varies between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individuals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69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DB2B3-D874-C73A-8DBB-0A14FF43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the creator</a:t>
            </a:r>
          </a:p>
        </p:txBody>
      </p:sp>
      <p:sp useBgFill="1"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9907">
            <a:hlinkClick r:id="" action="ppaction://media"/>
            <a:extLst>
              <a:ext uri="{FF2B5EF4-FFF2-40B4-BE49-F238E27FC236}">
                <a16:creationId xmlns:a16="http://schemas.microsoft.com/office/drawing/2014/main" id="{D7ED6022-7206-D2CF-CD43-E77D881330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572" y="1137621"/>
            <a:ext cx="2574728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E49CA-9B75-8735-D7E2-4D29E01B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SMU MS Computer Science and Engineering Entrepreneurship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Full-Stack Developer since 2020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NASM Certified Personal Trainer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NASM Certified Nutrition Coach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Former semi-pro rugby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Entrepreneur in the fitness industry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Gained 20 pounds of muscle in &lt; 6 months</a:t>
            </a:r>
          </a:p>
          <a:p>
            <a:pPr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AC1CF2-B593-54B7-D6B3-62FC8EA4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Things to consider</a:t>
            </a:r>
          </a:p>
        </p:txBody>
      </p:sp>
      <p:pic>
        <p:nvPicPr>
          <p:cNvPr id="5" name="Picture 4" descr="A group of food on a table&#10;&#10;Description automatically generated">
            <a:extLst>
              <a:ext uri="{FF2B5EF4-FFF2-40B4-BE49-F238E27FC236}">
                <a16:creationId xmlns:a16="http://schemas.microsoft.com/office/drawing/2014/main" id="{8B628151-B146-4514-AAE7-BDD800609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09" r="11321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B940-D585-B88E-87EF-3A07A2CD4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BMI: height &amp; weight</a:t>
            </a:r>
          </a:p>
          <a:p>
            <a:r>
              <a:rPr lang="en-US" sz="1800" dirty="0"/>
              <a:t>Gender</a:t>
            </a:r>
          </a:p>
          <a:p>
            <a:pPr lvl="1"/>
            <a:r>
              <a:rPr lang="en-US" sz="1800" dirty="0"/>
              <a:t>Pregnancy</a:t>
            </a:r>
          </a:p>
          <a:p>
            <a:r>
              <a:rPr lang="en-US" sz="1800" dirty="0"/>
              <a:t>Job type</a:t>
            </a:r>
          </a:p>
          <a:p>
            <a:r>
              <a:rPr lang="en-US" sz="1800" dirty="0"/>
              <a:t>Goals</a:t>
            </a:r>
          </a:p>
          <a:p>
            <a:r>
              <a:rPr lang="en-US" sz="1800" dirty="0"/>
              <a:t>Activity Level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B7F3505-C2D5-5292-2633-822AB2EC1321}"/>
              </a:ext>
            </a:extLst>
          </p:cNvPr>
          <p:cNvSpPr/>
          <p:nvPr/>
        </p:nvSpPr>
        <p:spPr>
          <a:xfrm>
            <a:off x="10314559" y="2366962"/>
            <a:ext cx="614597" cy="250031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D0F94-5F57-4A3C-7A13-7F2CC7FFB7B5}"/>
              </a:ext>
            </a:extLst>
          </p:cNvPr>
          <p:cNvSpPr txBox="1"/>
          <p:nvPr/>
        </p:nvSpPr>
        <p:spPr>
          <a:xfrm>
            <a:off x="11024392" y="3293952"/>
            <a:ext cx="114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 reported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984479-4767-6F7D-32A6-FA9B49493C99}"/>
              </a:ext>
            </a:extLst>
          </p:cNvPr>
          <p:cNvSpPr txBox="1"/>
          <p:nvPr/>
        </p:nvSpPr>
        <p:spPr>
          <a:xfrm>
            <a:off x="8291131" y="5649662"/>
            <a:ext cx="316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iPhone – Core Motion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9C900E-BD0E-07D2-84B2-D29663230904}"/>
              </a:ext>
            </a:extLst>
          </p:cNvPr>
          <p:cNvCxnSpPr/>
          <p:nvPr/>
        </p:nvCxnSpPr>
        <p:spPr>
          <a:xfrm>
            <a:off x="8660444" y="4936571"/>
            <a:ext cx="0" cy="620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06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art of weight loss&#10;&#10;Description automatically generated">
            <a:extLst>
              <a:ext uri="{FF2B5EF4-FFF2-40B4-BE49-F238E27FC236}">
                <a16:creationId xmlns:a16="http://schemas.microsoft.com/office/drawing/2014/main" id="{0230B475-A8A4-534A-9B7E-CE9724F2C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214" y="1136606"/>
            <a:ext cx="8595963" cy="3316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2D6AC-1874-290E-CBFE-90FC529EC4DB}"/>
              </a:ext>
            </a:extLst>
          </p:cNvPr>
          <p:cNvSpPr txBox="1"/>
          <p:nvPr/>
        </p:nvSpPr>
        <p:spPr>
          <a:xfrm>
            <a:off x="2646343" y="5303424"/>
            <a:ext cx="7296308" cy="410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492">
              <a:spcAft>
                <a:spcPts val="600"/>
              </a:spcAft>
            </a:pPr>
            <a:r>
              <a:rPr lang="en-US" sz="1998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Source: https://examine.com/guides/protein-intake/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0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7" name="Rectangle 46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CF1857-5AB5-5499-5BBE-9DA09D91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/>
              <a:t>How it works</a:t>
            </a:r>
          </a:p>
        </p:txBody>
      </p:sp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B282FEC9-9DBD-D2E9-54BA-E132D4F28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7" r="-2" b="1199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7C40-8B11-80F2-F551-0D57E13D3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816101"/>
            <a:ext cx="6284829" cy="440531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4500" dirty="0"/>
              <a:t>App collects data from </a:t>
            </a:r>
            <a:r>
              <a:rPr lang="en-US" sz="4500" dirty="0" err="1"/>
              <a:t>CoreMotion</a:t>
            </a:r>
            <a:r>
              <a:rPr lang="en-US" sz="4500" dirty="0"/>
              <a:t> and User Input</a:t>
            </a:r>
          </a:p>
          <a:p>
            <a:pPr>
              <a:lnSpc>
                <a:spcPct val="110000"/>
              </a:lnSpc>
            </a:pPr>
            <a:r>
              <a:rPr lang="en-US" sz="4500" dirty="0"/>
              <a:t>TensorFlow model predicts a level of activity and sends prediction to app</a:t>
            </a:r>
          </a:p>
          <a:p>
            <a:pPr lvl="1">
              <a:lnSpc>
                <a:spcPct val="110000"/>
              </a:lnSpc>
            </a:pPr>
            <a:r>
              <a:rPr lang="en-US" sz="3800" dirty="0"/>
              <a:t>From 0 (Sedentary) to 4 (Very Active)</a:t>
            </a:r>
          </a:p>
          <a:p>
            <a:pPr lvl="1">
              <a:lnSpc>
                <a:spcPct val="110000"/>
              </a:lnSpc>
            </a:pPr>
            <a:r>
              <a:rPr lang="en-US" sz="3800" dirty="0"/>
              <a:t>Training based on a set of assumptions, not real data *</a:t>
            </a:r>
          </a:p>
          <a:p>
            <a:pPr>
              <a:lnSpc>
                <a:spcPct val="110000"/>
              </a:lnSpc>
            </a:pPr>
            <a:r>
              <a:rPr lang="en-US" sz="4500" dirty="0"/>
              <a:t>Activity Levels provide the baseline g/kg of intake</a:t>
            </a:r>
          </a:p>
          <a:p>
            <a:pPr>
              <a:lnSpc>
                <a:spcPct val="110000"/>
              </a:lnSpc>
            </a:pPr>
            <a:r>
              <a:rPr lang="en-US" sz="4500" dirty="0"/>
              <a:t>Further individualization is done within the iPhone app</a:t>
            </a:r>
          </a:p>
          <a:p>
            <a:pPr lvl="1">
              <a:lnSpc>
                <a:spcPct val="110000"/>
              </a:lnSpc>
            </a:pPr>
            <a:r>
              <a:rPr lang="en-US" sz="3800" dirty="0"/>
              <a:t>BMI will account for a 20% increase or decrease depending on health recommendation</a:t>
            </a:r>
          </a:p>
          <a:p>
            <a:pPr lvl="1">
              <a:lnSpc>
                <a:spcPct val="110000"/>
              </a:lnSpc>
            </a:pPr>
            <a:r>
              <a:rPr lang="en-US" sz="3800" dirty="0"/>
              <a:t>Women receive 20% less intake unless reported pregnant</a:t>
            </a:r>
          </a:p>
          <a:p>
            <a:pPr lvl="1">
              <a:lnSpc>
                <a:spcPct val="110000"/>
              </a:lnSpc>
            </a:pPr>
            <a:r>
              <a:rPr lang="en-US" sz="3800" dirty="0"/>
              <a:t>Training goal also yields 20% more for Muscle Gain or 20% less for Fat Loss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7545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D533-D95A-2165-DCDB-C6771951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Picture 4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EA5106BD-F73D-271E-FA9F-AE10B184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1" y="1895474"/>
            <a:ext cx="6299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{15B41821-7160-FB4D-93DC-BFEE51B5E5C6}tf10001122</Template>
  <TotalTime>74</TotalTime>
  <Words>206</Words>
  <Application>Microsoft Macintosh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My Protein Intake</vt:lpstr>
      <vt:lpstr>Why measure protein intake?</vt:lpstr>
      <vt:lpstr>About the creator</vt:lpstr>
      <vt:lpstr>Things to consider</vt:lpstr>
      <vt:lpstr>PowerPoint Presentation</vt:lpstr>
      <vt:lpstr>How it works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Protein Intake</dc:title>
  <dc:creator>Diaz, Eddie</dc:creator>
  <cp:lastModifiedBy>Diaz, Eddie</cp:lastModifiedBy>
  <cp:revision>7</cp:revision>
  <dcterms:created xsi:type="dcterms:W3CDTF">2023-12-12T01:44:18Z</dcterms:created>
  <dcterms:modified xsi:type="dcterms:W3CDTF">2023-12-12T05:53:16Z</dcterms:modified>
</cp:coreProperties>
</file>